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E9DF-5FB0-AF4B-FB5E-8E6B6C611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B17AA-D08E-6E2E-1C61-C0956ABCB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D716E-DBF3-52A9-E850-6C7F834C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E66DD-1F95-3CF0-6A03-BBD23575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2A40F-C15C-436E-4B72-53F9283B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37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F135-3154-FA2A-F302-78E9964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93722-DDEB-622E-5BDF-29E30DD04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13ACD-0A7A-54CC-06A6-1130B883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279B2-FEE6-07EA-7C2B-85ED5069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832A0-DD84-2FD4-53CD-9540FD2A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83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B72C7-0E23-9A1E-C2AE-E13D502F2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1EEA-D8B8-1DFF-B029-57672F31B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CD4E-2743-0195-E1BC-89CCFD12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3D8C2-521C-46B8-EC69-5CFC6C91B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184A3-39DD-F2C6-A1A6-66964471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3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6C45-C287-4EB6-BC1E-9026F4A8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FE74-89C7-86C3-F012-B57D6FFD1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6ACB-DAA7-39A6-CCBB-30223517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7F387-332A-EAF9-FF49-29B0455E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DAE19-22F1-F1AD-C0D2-A615CF8D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43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E23D-3937-F09F-97C2-8DC5F2E4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97152-9872-CB22-30CD-9A5897E6B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D965-9AAE-E9DE-741E-22719709B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CA088-8301-F8A1-9142-93677911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E6EC-5E9C-02DB-61EC-DFC1292F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D04-6C18-9927-0ED6-F470878C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5D1E-E225-0EAB-4684-944DB0D0D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C5DC2-7EB6-219C-B510-340C22848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04A1A-D9CA-F0D0-0CEC-44703382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5332E-D5F6-E474-4787-78732F28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C56F1-9EDC-05B2-8F1D-7976774E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3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947B-237B-515E-06B4-DE7E90E5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AFF5B-639E-DFEA-8013-1A8E38DB5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0ADB1-E546-771B-300E-50509A079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EDFCD-1977-1718-E42D-A1A085D3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9976A-4249-1CA8-E7E0-986BCE814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23F93-9D94-F7C0-6D06-0B96D836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DFEC33-7E8C-B01A-92AA-7F0F444E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34F05-F16A-75A8-892C-D6AFAEB2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3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1D21-DCC4-5E71-CA86-CD03D84D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DD0D8-C5CB-DFBC-526B-26E726C0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45658-834F-36F4-E403-2130090E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2FBF8-8BEA-5308-0B57-03AC714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17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A0C45A-F585-D992-3B60-E276C7A4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75E12-727B-42B4-8D6E-86F566AA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742FE-7675-CB3E-35FE-CBEF5C21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86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8737-4B3E-D28C-AF48-D480553D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C3BD-E8B5-B52E-2012-78AF2CC19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A3BC1-15F1-CEB0-656E-1E849BD8C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501E9-1207-13B9-1B94-36DA7B1C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7A7EC-1D94-9D18-0AD9-3EB07440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AD169-6AE7-ABBC-8143-B8011A0A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9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AE19-2B7A-9806-D706-A4CD5293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E5F63-BD1E-3D7A-1A13-E407DB5B4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40E8E-DD57-2317-4ACC-3B13A1002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B43D-4884-DFB3-E645-DED6ABFB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4C82B-1316-2F3C-C81B-421C4733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3B7B-7177-5F66-B905-CEBCD11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18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725AE-337D-B8C6-5812-E80C8F1EE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3E9ED-1180-0777-BD6F-6028F52D8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D7AE-BC06-C9AC-3FD1-7D6F94A34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7481F-A5DD-4FCE-8D68-049EFCF099B5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C7BB-6286-2802-2263-04E1D1209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2E821-2218-00C4-9F1B-FCA13818C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39316-EDAF-411A-A79D-F6B86E67EF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59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CC47C-19F6-D1AF-7253-1A9E32F2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6960-7407-E838-5C59-5EB6CF6E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92E0F-A164-AAFF-B17D-BA1E191FE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75E33-C1DC-65BD-6B05-5C96AE791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85B40-A6FF-D236-DED7-549B4C1B7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6CE01-ACB9-6C98-E306-6CE0891C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2D0D7-B52A-0914-C2D6-E7834725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6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EA17B-BC0B-5315-418B-F22901EC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862FB-9173-23F2-2776-47507EC1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8A24A-30C9-078A-5AAB-1DF0BDF5B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026E-4684-9AB2-6129-DD1DCBD0B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72B80-CB6C-63F2-C607-596648E89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8388A-503D-B638-1B2B-E4C430DCC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910E2-60A8-B0EB-B460-363A0EC3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1EAD5-89F5-EFED-C55F-A2B3447C8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6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8A7D3-30D5-97D8-8D1F-A2E51041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42AD2-9AFC-7330-9558-BC0976C9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E8C5A-E94B-F681-6435-BDD0296A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F4DA6-556F-6F5F-8F5B-4EDE187A5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07C3-9C96-3F47-1054-330C49699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E88AF-B5D9-C3DF-AD4E-29B5DF289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DC15-A674-1DED-ACC6-3F32A36C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06309-4461-F967-8C73-F00EFA28F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A3427-9F41-987D-EBDB-A7224D35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1ED64-73D8-9E94-EF35-8971A8CE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1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FC15-2158-5FDD-1587-477E3E61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002EB-55B3-52E4-6C04-3C8E2CCCA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2025-09-01T05:32:57Z</dcterms:created>
  <dcterms:modified xsi:type="dcterms:W3CDTF">2025-09-01T05:32:57Z</dcterms:modified>
</cp:coreProperties>
</file>